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232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928" y="3314954"/>
            <a:ext cx="6425184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856" y="5988304"/>
            <a:ext cx="5291327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11/14/2019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11/14/2019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952" y="2459482"/>
            <a:ext cx="3288182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2905" y="2459482"/>
            <a:ext cx="3288182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11/14/2019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11/14/2019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11/14/2019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952" y="427735"/>
            <a:ext cx="6803135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952" y="2459482"/>
            <a:ext cx="6803135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0073" y="9944862"/>
            <a:ext cx="241889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952" y="9944862"/>
            <a:ext cx="1738579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11/14/2019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2509" y="9944862"/>
            <a:ext cx="1738579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59039" cy="10692383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59039" cy="10692383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59039" cy="10692383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59039" cy="10692383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59039" cy="10692383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0</Words>
  <Application>Microsoft Office PowerPoint</Application>
  <PresentationFormat>Custom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site</cp:lastModifiedBy>
  <cp:revision>1</cp:revision>
  <dcterms:created xsi:type="dcterms:W3CDTF">2019-11-13T09:40:28Z</dcterms:created>
  <dcterms:modified xsi:type="dcterms:W3CDTF">2019-11-14T06:08:27Z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2019-11-13T00:00:00Z</vt:filetime>
  </property>
  <property fmtid="{D5CDD505-2E9C-101B-9397-08002B2CF9AE}" pid="3" name="LastSaved">
    <vt:filetime>2019-11-13T00:00:00Z</vt:filetime>
  </property>
</Properties>
</file>